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0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754" autoAdjust="0"/>
  </p:normalViewPr>
  <p:slideViewPr>
    <p:cSldViewPr snapToGrid="0" snapToObjects="1">
      <p:cViewPr varScale="1">
        <p:scale>
          <a:sx n="116" d="100"/>
          <a:sy n="116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0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2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9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F181-2241-F040-9BB1-AE8602C9D934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DECC-B35C-AC45-98AD-4FCF7221D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书面讨论式头脑风暴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3" y="1154619"/>
            <a:ext cx="7222834" cy="54171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140" y="2410691"/>
            <a:ext cx="2601245" cy="262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65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分组方式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个人一组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每组一套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色标注笔，每人分配一种颜色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人与标注笔的颜色对应，讨论中不要交换标注笔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讨论流程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0.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每组针对议题讨论，先在自己对应的格子里填上名字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首先每个人想出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个观点或意见，写在自己的格子里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可以用文字、图表、简笔画等描述自己的想法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占用格子约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1/3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的空间，留下的地方供他人补充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2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尽量紧凑利用空间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6604" y="879276"/>
            <a:ext cx="2258423" cy="3212644"/>
            <a:chOff x="6216604" y="879276"/>
            <a:chExt cx="2258423" cy="3212644"/>
          </a:xfrm>
        </p:grpSpPr>
        <p:sp>
          <p:nvSpPr>
            <p:cNvPr id="3" name="Rectangle 2"/>
            <p:cNvSpPr/>
            <p:nvPr/>
          </p:nvSpPr>
          <p:spPr>
            <a:xfrm>
              <a:off x="6555423" y="1563571"/>
              <a:ext cx="1496585" cy="1844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433551" y="1218012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8100000">
              <a:off x="8249516" y="2365166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8000134" y="124004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16604" y="2373279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6443220" y="3504345"/>
              <a:ext cx="225511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038078" y="3489376"/>
              <a:ext cx="225512" cy="2255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ircular Arrow 26"/>
            <p:cNvSpPr/>
            <p:nvPr/>
          </p:nvSpPr>
          <p:spPr>
            <a:xfrm>
              <a:off x="6915113" y="879276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ircular Arrow 28"/>
            <p:cNvSpPr/>
            <p:nvPr/>
          </p:nvSpPr>
          <p:spPr>
            <a:xfrm rot="10800000">
              <a:off x="7007550" y="3259090"/>
              <a:ext cx="832831" cy="832830"/>
            </a:xfrm>
            <a:prstGeom prst="circularArrow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3" idx="0"/>
              <a:endCxn id="3" idx="2"/>
            </p:cNvCxnSpPr>
            <p:nvPr/>
          </p:nvCxnSpPr>
          <p:spPr>
            <a:xfrm>
              <a:off x="7303715" y="1563571"/>
              <a:ext cx="0" cy="184492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6546307" y="2177713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6546307" y="2792234"/>
              <a:ext cx="1513188" cy="174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007550" y="1962841"/>
              <a:ext cx="602230" cy="10322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96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48491"/>
            <a:ext cx="9014690" cy="6761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665682"/>
            <a:ext cx="7924800" cy="352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59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635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流程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旋转模板，使得每人对着自己右侧人的格子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针对格子中的内容，给出自己的意见、评论，或是受到已有内容启发后自己的新想法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5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分钟时间，组内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6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人同时撰写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pPr lvl="1"/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在你认为很好的点子旁边画一个“★”作为标记，便于总结阶段进行整理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重复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步骤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再次旋转一轮，看到自己最初对应的格子，花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分钟时间浏览其他人给自己的意见，并最终讨论出三个意见，代表小组的讨论结果，填写在中央的格子中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各组汇报自己的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成果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28774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247</Words>
  <Application>Microsoft Office PowerPoint</Application>
  <PresentationFormat>全屏显示(4:3)</PresentationFormat>
  <Paragraphs>21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黑体</vt:lpstr>
      <vt:lpstr>宋体</vt:lpstr>
      <vt:lpstr>微软雅黑</vt:lpstr>
      <vt:lpstr>Arial</vt:lpstr>
      <vt:lpstr>Calibri</vt:lpstr>
      <vt:lpstr>Office Theme</vt:lpstr>
      <vt:lpstr>635书面讨论式头脑风暴</vt:lpstr>
      <vt:lpstr>635流程</vt:lpstr>
      <vt:lpstr>PowerPoint 演示文稿</vt:lpstr>
      <vt:lpstr>635流程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Woody Wang</dc:creator>
  <cp:lastModifiedBy>Woody Wang</cp:lastModifiedBy>
  <cp:revision>29</cp:revision>
  <dcterms:created xsi:type="dcterms:W3CDTF">2014-04-10T09:29:53Z</dcterms:created>
  <dcterms:modified xsi:type="dcterms:W3CDTF">2015-01-15T02:30:14Z</dcterms:modified>
</cp:coreProperties>
</file>